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130583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4208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2209887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619466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151323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968273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436239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3026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3409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1675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1446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6337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2054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4161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66090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98044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F58DED-ECAD-4B1E-AACA-F51F02F08D1C}" type="datetimeFigureOut">
              <a:rPr lang="en-AU" smtClean="0"/>
              <a:t>10/09/2023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E645A36-0A13-4B31-A37F-4CDE6E0150B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34867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uclearn.canberra.edu.au/courses/14056/assignments/110915" TargetMode="External"/><Relationship Id="rId13" Type="http://schemas.openxmlformats.org/officeDocument/2006/relationships/hyperlink" Target="https://www.w3schools.com/html/default.asp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uclearn.canberra.edu.au/courses/14056/files/4190046" TargetMode="External"/><Relationship Id="rId12" Type="http://schemas.openxmlformats.org/officeDocument/2006/relationships/hyperlink" Target="https://flask.palletsprojects.com/en/2.1.x/quickstart/" TargetMode="Externa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hyperlink" Target="https://pandas.pydata.org/pandas-docs/stable/index.html" TargetMode="External"/><Relationship Id="rId11" Type="http://schemas.openxmlformats.org/officeDocument/2006/relationships/hyperlink" Target="https://developer.mozilla.org/en-US/docs/Learn/Forms" TargetMode="External"/><Relationship Id="rId5" Type="http://schemas.openxmlformats.org/officeDocument/2006/relationships/hyperlink" Target="https://www.kaggle.com/datasets/uom190346a/disease-symptoms-and-patient-profile-dataset" TargetMode="External"/><Relationship Id="rId10" Type="http://schemas.openxmlformats.org/officeDocument/2006/relationships/hyperlink" Target="https://www.geeksforgeeks.org/self-in-python-class/" TargetMode="External"/><Relationship Id="rId4" Type="http://schemas.openxmlformats.org/officeDocument/2006/relationships/hyperlink" Target="https://uclearn.canberra.edu.au/courses/14056/files/4341922" TargetMode="External"/><Relationship Id="rId9" Type="http://schemas.openxmlformats.org/officeDocument/2006/relationships/hyperlink" Target="https://www.tutorialspoint.com/python/python_gui_programming.htm" TargetMode="External"/><Relationship Id="rId1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ED4C6-E6F8-A3BE-E728-013BD75CA8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ST1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F1292D-6539-35FF-65AF-96111798AF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Luke Giessmann u3205042</a:t>
            </a:r>
          </a:p>
          <a:p>
            <a:r>
              <a:rPr lang="en-AU" dirty="0"/>
              <a:t>Wednesday – 2:30 – 4:30pm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E99C7F82-E0EE-E627-EB1F-0004C55092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61625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82"/>
    </mc:Choice>
    <mc:Fallback>
      <p:transition spd="slow" advTm="7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087EA-B870-FF45-7338-48C4BAE5C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2C37A-8A40-0CF7-028F-70C510D95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1. Introduction</a:t>
            </a:r>
          </a:p>
          <a:p>
            <a:r>
              <a:rPr lang="en-AU" dirty="0"/>
              <a:t>2. Dataset Details</a:t>
            </a:r>
          </a:p>
          <a:p>
            <a:r>
              <a:rPr lang="en-AU" dirty="0"/>
              <a:t>3. EDA Outcomes</a:t>
            </a:r>
          </a:p>
          <a:p>
            <a:r>
              <a:rPr lang="en-AU" dirty="0"/>
              <a:t>4. PDA Outcomes</a:t>
            </a:r>
          </a:p>
          <a:p>
            <a:r>
              <a:rPr lang="en-AU" dirty="0"/>
              <a:t>5. Implementation and Deployment</a:t>
            </a:r>
          </a:p>
          <a:p>
            <a:r>
              <a:rPr lang="en-AU" dirty="0"/>
              <a:t>6. References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C72CB4E3-91DF-D806-D24D-40419952B8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29723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936"/>
    </mc:Choice>
    <mc:Fallback>
      <p:transition spd="slow" advTm="42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9D445-D7C5-F1D6-B9B0-12EBB476A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1. 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8F53E-497C-C119-64ED-AEFE259E60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/>
              <a:t>Perform EDA and PDA on a dataset.</a:t>
            </a:r>
          </a:p>
          <a:p>
            <a:r>
              <a:rPr lang="en-AU" dirty="0"/>
              <a:t>Use machine learning to produce a Tkinter GUI program.</a:t>
            </a:r>
          </a:p>
          <a:p>
            <a:r>
              <a:rPr lang="en-AU" dirty="0"/>
              <a:t>Convert the program to a web application.</a:t>
            </a:r>
          </a:p>
          <a:p>
            <a:r>
              <a:rPr lang="en-AU" dirty="0"/>
              <a:t>Document the process in a report.</a:t>
            </a:r>
          </a:p>
          <a:p>
            <a:endParaRPr lang="en-AU" dirty="0"/>
          </a:p>
          <a:p>
            <a:endParaRPr lang="en-AU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8CCE633-7103-F0BE-6BE5-BBE4B69D44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682891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024"/>
    </mc:Choice>
    <mc:Fallback>
      <p:transition spd="slow" advTm="57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6A654-228B-B4BC-CB2B-BF3C518DE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2. Dataset Details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2DB812-FD2D-492D-E02F-0CB19BEFBC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Disease Symptoms and Patient Profile Dataset.</a:t>
            </a:r>
          </a:p>
          <a:p>
            <a:r>
              <a:rPr lang="en-US" dirty="0"/>
              <a:t>Has 10 columns.</a:t>
            </a:r>
          </a:p>
          <a:p>
            <a:r>
              <a:rPr lang="en-US" dirty="0"/>
              <a:t>Contains many different diseases including Asthma, Eczema and Influenza.</a:t>
            </a:r>
          </a:p>
          <a:p>
            <a:r>
              <a:rPr lang="en-AU" dirty="0"/>
              <a:t>Confirms whether a patient is suffering from symptoms.</a:t>
            </a:r>
          </a:p>
          <a:p>
            <a:r>
              <a:rPr lang="en-AU" dirty="0"/>
              <a:t>Checks Blood pressure and cholesterol levels.</a:t>
            </a:r>
          </a:p>
          <a:p>
            <a:endParaRPr lang="en-AU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B072AB8-EC04-B0B5-2529-4FF697BA38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84305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624"/>
    </mc:Choice>
    <mc:Fallback>
      <p:transition spd="slow" advTm="616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E500C-0029-144E-3808-8A4AB60D8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AU" dirty="0"/>
              <a:t>3. EDA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63700C-881A-3196-7646-FB83CBDEE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880773"/>
          </a:xfrm>
        </p:spPr>
        <p:txBody>
          <a:bodyPr>
            <a:normAutofit/>
          </a:bodyPr>
          <a:lstStyle/>
          <a:p>
            <a:r>
              <a:rPr lang="en-AU" dirty="0"/>
              <a:t>Many the diseases were low frequency.</a:t>
            </a:r>
          </a:p>
          <a:p>
            <a:r>
              <a:rPr lang="en-AU" dirty="0"/>
              <a:t>Down from 349 entries to 83 entries.</a:t>
            </a:r>
          </a:p>
          <a:p>
            <a:r>
              <a:rPr lang="en-AU" dirty="0"/>
              <a:t>High frequency diseases were Asthma, Hypertension, Migraine, Diabetes, Osteoporosis and Stroke.</a:t>
            </a:r>
          </a:p>
          <a:p>
            <a:endParaRPr lang="en-AU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DF5EA514-F238-7CDB-5588-5FDFAC000F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" r="1" b="1"/>
          <a:stretch/>
        </p:blipFill>
        <p:spPr bwMode="auto">
          <a:xfrm>
            <a:off x="4857451" y="2159331"/>
            <a:ext cx="4415050" cy="388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004260B2-5E9D-B26E-3543-2E206CCD15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67726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072"/>
    </mc:Choice>
    <mc:Fallback>
      <p:transition spd="slow" advTm="1830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A5DD4-C1F9-EE26-49C9-F4DBDF83E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6746" y="609600"/>
            <a:ext cx="3729076" cy="1320800"/>
          </a:xfrm>
        </p:spPr>
        <p:txBody>
          <a:bodyPr anchor="ctr">
            <a:normAutofit/>
          </a:bodyPr>
          <a:lstStyle/>
          <a:p>
            <a:r>
              <a:rPr lang="en-AU" dirty="0"/>
              <a:t>4. PDA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B1FD6-E95A-8E32-AAB4-FCD1A4BCE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167" y="2160589"/>
            <a:ext cx="3720916" cy="3560733"/>
          </a:xfrm>
        </p:spPr>
        <p:txBody>
          <a:bodyPr>
            <a:normAutofit/>
          </a:bodyPr>
          <a:lstStyle/>
          <a:p>
            <a:r>
              <a:rPr lang="en-AU" dirty="0"/>
              <a:t>Best algorithm was determined to be GBM / GB.</a:t>
            </a:r>
          </a:p>
          <a:p>
            <a:r>
              <a:rPr lang="en-AU" dirty="0"/>
              <a:t>NB and DT were close but had a larger spread in accuracy of predictions.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1606B35-0518-CEEE-5190-3916968A2A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54035" y="1444951"/>
            <a:ext cx="4602747" cy="3463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638DA15-FB25-75F4-C7EB-214ADD7742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63526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13"/>
    </mc:Choice>
    <mc:Fallback>
      <p:transition spd="slow" advTm="41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04F69-7F49-DD1F-AA7F-A033710492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AU" dirty="0"/>
              <a:t>5. Implementation And Deployment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24587-8D99-A5E1-98B4-698F673BB2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90"/>
            <a:ext cx="5220430" cy="3701270"/>
          </a:xfrm>
        </p:spPr>
        <p:txBody>
          <a:bodyPr>
            <a:normAutofit/>
          </a:bodyPr>
          <a:lstStyle/>
          <a:p>
            <a:r>
              <a:rPr lang="en-AU" dirty="0"/>
              <a:t>Limited Diseases to those of frequency 10 or higher in dsp_model</a:t>
            </a:r>
          </a:p>
          <a:p>
            <a:r>
              <a:rPr lang="en-AU" dirty="0"/>
              <a:t>Converted non numerical values into numerical values.</a:t>
            </a:r>
          </a:p>
          <a:p>
            <a:r>
              <a:rPr lang="en-AU" dirty="0"/>
              <a:t>Used Flask to host program as a web application.</a:t>
            </a:r>
          </a:p>
          <a:p>
            <a:endParaRPr lang="en-AU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41E847-3A66-BFC8-BBBD-C0E29E3CD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417" y="2159000"/>
            <a:ext cx="3145536" cy="3262656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9B0B7D1-347A-3C59-BBCF-97F05437A0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81530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5686"/>
    </mc:Choice>
    <mc:Fallback>
      <p:transition spd="slow" advTm="2656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C4EDA-FAFB-7FE6-E13B-376ACBC7E4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1240A-C36F-05FE-D09C-C3661F715C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[1]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https://uclearn.canberra.edu.au/courses/14056/files/4341922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[2] “Disease Symptoms and Patient Profile Dataset,” www.kaggle.com.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https://www.kaggle.com/datasets/uom190346a/disease-symptoms-and-patient-profile-dataset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[3]“pandas: powerful Python data analysis toolkit — pandas 0.25.3 documentation,” Pydata.org, 2019.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https://pandas.pydata.org/pandas-docs/stable/index.html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[4]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https://uclearn.canberra.edu.au/courses/14056/files/4190046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[5]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https://uclearn.canberra.edu.au/courses/14056/assignments/110915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[6] tutorialspoint.com, “Python GUI Programming (Tkinter),” www.tutorialspoint.com, 2019.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https://www.tutorialspoint.com/python/python_gui_programming.htm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[7] “self in Python class,” </a:t>
            </a:r>
            <a:r>
              <a:rPr lang="en-AU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GeeksforGeeks</a:t>
            </a: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Mar. 10, 2019.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https://www.geeksforgeeks.org/self-in-python-class/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[8] “Web forms — Working with user data - Learn web development | MDN,” developer.mozilla.org.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https://developer.mozilla.org/en-US/docs/Learn/Forms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[9] “</a:t>
            </a:r>
            <a:r>
              <a:rPr lang="en-AU" sz="18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Quickstart</a:t>
            </a: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— Flask Documentation (2.1.x),” flask.palletsprojects.com.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2"/>
              </a:rPr>
              <a:t>https://flask.palletsprojects.com/en/2.1.x/quickstart/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[10] W3Schools, “HTML Tutorial,” W3schools.com, 2022. </a:t>
            </a:r>
            <a:r>
              <a:rPr lang="en-AU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3"/>
              </a:rPr>
              <a:t>https://www.w3schools.com/html/default.asp</a:t>
            </a: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AU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D3F63D9C-575A-EBC7-10BF-105DC02ECD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095615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21"/>
    </mc:Choice>
    <mc:Fallback>
      <p:transition spd="slow" advTm="304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58</TotalTime>
  <Words>510</Words>
  <Application>Microsoft Office PowerPoint</Application>
  <PresentationFormat>Widescreen</PresentationFormat>
  <Paragraphs>43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ST1 Capstone Project</vt:lpstr>
      <vt:lpstr>Table of Contents</vt:lpstr>
      <vt:lpstr>1. Introduction</vt:lpstr>
      <vt:lpstr>2. Dataset Details</vt:lpstr>
      <vt:lpstr>3. EDA Outcomes</vt:lpstr>
      <vt:lpstr>4. PDA Outcomes</vt:lpstr>
      <vt:lpstr>5. Implementation And Deployment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ST1 Capstone Project</dc:title>
  <dc:creator>Luke.Giessmann</dc:creator>
  <cp:lastModifiedBy>Luke.Giessmann</cp:lastModifiedBy>
  <cp:revision>4</cp:revision>
  <dcterms:created xsi:type="dcterms:W3CDTF">2023-09-10T12:37:18Z</dcterms:created>
  <dcterms:modified xsi:type="dcterms:W3CDTF">2023-09-10T13:35:42Z</dcterms:modified>
</cp:coreProperties>
</file>

<file path=docProps/thumbnail.jpeg>
</file>